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088" y="-5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A60A3-77B3-453D-B60B-3BE3E97F17B0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7BE11-FF68-4C9E-9151-5D85FE4D6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159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A60A3-77B3-453D-B60B-3BE3E97F17B0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7BE11-FF68-4C9E-9151-5D85FE4D6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197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A60A3-77B3-453D-B60B-3BE3E97F17B0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7BE11-FF68-4C9E-9151-5D85FE4D6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40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A60A3-77B3-453D-B60B-3BE3E97F17B0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7BE11-FF68-4C9E-9151-5D85FE4D6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334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A60A3-77B3-453D-B60B-3BE3E97F17B0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7BE11-FF68-4C9E-9151-5D85FE4D6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047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A60A3-77B3-453D-B60B-3BE3E97F17B0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7BE11-FF68-4C9E-9151-5D85FE4D6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736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A60A3-77B3-453D-B60B-3BE3E97F17B0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7BE11-FF68-4C9E-9151-5D85FE4D6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693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A60A3-77B3-453D-B60B-3BE3E97F17B0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7BE11-FF68-4C9E-9151-5D85FE4D6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990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A60A3-77B3-453D-B60B-3BE3E97F17B0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7BE11-FF68-4C9E-9151-5D85FE4D6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87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A60A3-77B3-453D-B60B-3BE3E97F17B0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7BE11-FF68-4C9E-9151-5D85FE4D6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60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A60A3-77B3-453D-B60B-3BE3E97F17B0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7BE11-FF68-4C9E-9151-5D85FE4D6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628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A60A3-77B3-453D-B60B-3BE3E97F17B0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7BE11-FF68-4C9E-9151-5D85FE4D6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25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ДЕН\1117489_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4"/>
            <a:ext cx="9144000" cy="685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2800">
            <a:off x="514904" y="997071"/>
            <a:ext cx="2329841" cy="2497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057">
            <a:off x="5828028" y="694976"/>
            <a:ext cx="2741290" cy="2741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0" b="28097"/>
          <a:stretch/>
        </p:blipFill>
        <p:spPr bwMode="auto">
          <a:xfrm>
            <a:off x="755576" y="4077072"/>
            <a:ext cx="5776257" cy="2311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64468"/>
            <a:ext cx="2620516" cy="2620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152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0" y="0"/>
            <a:ext cx="9132370" cy="684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9858"/>
            <a:ext cx="6048672" cy="2657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08" y="654108"/>
            <a:ext cx="3200320" cy="3285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5313"/>
            <a:ext cx="2820416" cy="3757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073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80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90" y="260648"/>
            <a:ext cx="3419244" cy="3521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3538463" cy="3538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5064"/>
            <a:ext cx="2736304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089" y="3455321"/>
            <a:ext cx="3260080" cy="326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174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7136">
            <a:off x="528271" y="588037"/>
            <a:ext cx="3360373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1145"/>
            <a:ext cx="2504415" cy="2840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1" y="3429000"/>
            <a:ext cx="3884939" cy="2913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407" y="3597098"/>
            <a:ext cx="5243068" cy="2889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585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-30708"/>
            <a:ext cx="9144000" cy="685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2"/>
            <a:ext cx="3528392" cy="2887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76" y="4509120"/>
            <a:ext cx="3661188" cy="22369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5800"/>
            <a:ext cx="4527594" cy="2888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94" y="3482256"/>
            <a:ext cx="3073459" cy="3263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0" b="27333"/>
          <a:stretch/>
        </p:blipFill>
        <p:spPr bwMode="auto">
          <a:xfrm>
            <a:off x="2339752" y="2738814"/>
            <a:ext cx="3781648" cy="2126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193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64" y="92129"/>
            <a:ext cx="2880320" cy="3520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795" y="3536169"/>
            <a:ext cx="4560041" cy="30381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263" y="283387"/>
            <a:ext cx="4249655" cy="3187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69678"/>
            <a:ext cx="4007776" cy="3005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980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473" y="188640"/>
            <a:ext cx="4317513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3598453" cy="2876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168" y="3325179"/>
            <a:ext cx="3261742" cy="3261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429000"/>
            <a:ext cx="4786688" cy="3188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674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7"/>
            <a:ext cx="4318991" cy="3240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40967"/>
            <a:ext cx="4643356" cy="3482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503" y="244332"/>
            <a:ext cx="4342234" cy="3256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32" y="3372086"/>
            <a:ext cx="4003228" cy="3002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1043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0</Words>
  <Application>Microsoft Office PowerPoint</Application>
  <PresentationFormat>Экран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2020-11-25T23:29:23Z</dcterms:created>
  <dcterms:modified xsi:type="dcterms:W3CDTF">2020-11-26T00:56:35Z</dcterms:modified>
</cp:coreProperties>
</file>